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25" d="100"/>
          <a:sy n="125" d="100"/>
        </p:scale>
        <p:origin x="1157" y="-2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36EB-0EEC-4117-A3DC-BE2A113454F0}" type="datetimeFigureOut">
              <a:rPr lang="tr-TR" smtClean="0"/>
              <a:t>12/10/2021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DD9E-E06B-486F-905A-7C256E2272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4591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36EB-0EEC-4117-A3DC-BE2A113454F0}" type="datetimeFigureOut">
              <a:rPr lang="tr-TR" smtClean="0"/>
              <a:t>12/10/2021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DD9E-E06B-486F-905A-7C256E2272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7894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36EB-0EEC-4117-A3DC-BE2A113454F0}" type="datetimeFigureOut">
              <a:rPr lang="tr-TR" smtClean="0"/>
              <a:t>12/10/2021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DD9E-E06B-486F-905A-7C256E2272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9671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36EB-0EEC-4117-A3DC-BE2A113454F0}" type="datetimeFigureOut">
              <a:rPr lang="tr-TR" smtClean="0"/>
              <a:t>12/10/2021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DD9E-E06B-486F-905A-7C256E2272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9163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36EB-0EEC-4117-A3DC-BE2A113454F0}" type="datetimeFigureOut">
              <a:rPr lang="tr-TR" smtClean="0"/>
              <a:t>12/10/2021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DD9E-E06B-486F-905A-7C256E2272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1626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36EB-0EEC-4117-A3DC-BE2A113454F0}" type="datetimeFigureOut">
              <a:rPr lang="tr-TR" smtClean="0"/>
              <a:t>12/10/2021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DD9E-E06B-486F-905A-7C256E2272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3340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36EB-0EEC-4117-A3DC-BE2A113454F0}" type="datetimeFigureOut">
              <a:rPr lang="tr-TR" smtClean="0"/>
              <a:t>12/10/2021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DD9E-E06B-486F-905A-7C256E2272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5318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36EB-0EEC-4117-A3DC-BE2A113454F0}" type="datetimeFigureOut">
              <a:rPr lang="tr-TR" smtClean="0"/>
              <a:t>12/10/2021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DD9E-E06B-486F-905A-7C256E2272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1789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36EB-0EEC-4117-A3DC-BE2A113454F0}" type="datetimeFigureOut">
              <a:rPr lang="tr-TR" smtClean="0"/>
              <a:t>12/10/2021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DD9E-E06B-486F-905A-7C256E2272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105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36EB-0EEC-4117-A3DC-BE2A113454F0}" type="datetimeFigureOut">
              <a:rPr lang="tr-TR" smtClean="0"/>
              <a:t>12/10/2021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DD9E-E06B-486F-905A-7C256E2272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6246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36EB-0EEC-4117-A3DC-BE2A113454F0}" type="datetimeFigureOut">
              <a:rPr lang="tr-TR" smtClean="0"/>
              <a:t>12/10/2021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DD9E-E06B-486F-905A-7C256E2272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4900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E36EB-0EEC-4117-A3DC-BE2A113454F0}" type="datetimeFigureOut">
              <a:rPr lang="tr-TR" smtClean="0"/>
              <a:t>12/10/2021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3DD9E-E06B-486F-905A-7C256E2272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1039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xt, timeline&#10;&#10;Description automatically generated">
            <a:extLst>
              <a:ext uri="{FF2B5EF4-FFF2-40B4-BE49-F238E27FC236}">
                <a16:creationId xmlns:a16="http://schemas.microsoft.com/office/drawing/2014/main" id="{007CB491-3E69-482B-9124-2AD5F90ED3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6858000" cy="1831623"/>
          </a:xfrm>
          <a:prstGeom prst="rect">
            <a:avLst/>
          </a:prstGeom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id="{386EF57C-21C9-4725-963E-7276BAC05277}"/>
              </a:ext>
            </a:extLst>
          </p:cNvPr>
          <p:cNvSpPr txBox="1"/>
          <p:nvPr/>
        </p:nvSpPr>
        <p:spPr>
          <a:xfrm>
            <a:off x="568960" y="2101334"/>
            <a:ext cx="572008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tr-TR" altLang="tr-TR" sz="2000" b="1" dirty="0">
                <a:latin typeface="Arial" charset="0"/>
                <a:cs typeface="Arial" charset="0"/>
              </a:rPr>
              <a:t>POSTER TITLE </a:t>
            </a:r>
            <a:endParaRPr lang="tr-TR" altLang="tr-TR" sz="2000" b="1" dirty="0">
              <a:solidFill>
                <a:srgbClr val="E46C0A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878EBBF0-3628-46E9-90EC-3C8B73091856}"/>
              </a:ext>
            </a:extLst>
          </p:cNvPr>
          <p:cNvSpPr txBox="1"/>
          <p:nvPr/>
        </p:nvSpPr>
        <p:spPr>
          <a:xfrm>
            <a:off x="568960" y="2616091"/>
            <a:ext cx="572008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tr-TR" sz="1200" dirty="0">
                <a:latin typeface="Arial" charset="0"/>
                <a:cs typeface="Arial" charset="0"/>
              </a:rPr>
              <a:t>AUTHOR </a:t>
            </a:r>
            <a:r>
              <a:rPr lang="tr-TR" altLang="tr-TR" sz="1200" dirty="0">
                <a:latin typeface="Arial" charset="0"/>
                <a:cs typeface="Arial" charset="0"/>
              </a:rPr>
              <a:t>NAME </a:t>
            </a:r>
            <a:r>
              <a:rPr lang="en-US" altLang="tr-TR" sz="1200" dirty="0">
                <a:latin typeface="Arial" charset="0"/>
                <a:cs typeface="Arial" charset="0"/>
              </a:rPr>
              <a:t>- </a:t>
            </a:r>
            <a:r>
              <a:rPr lang="tr-TR" altLang="tr-TR" sz="1200" dirty="0">
                <a:latin typeface="Arial" charset="0"/>
                <a:cs typeface="Arial" charset="0"/>
              </a:rPr>
              <a:t>SURNAME</a:t>
            </a:r>
            <a:r>
              <a:rPr lang="en-US" altLang="tr-TR" sz="1200" dirty="0">
                <a:latin typeface="Arial" charset="0"/>
                <a:cs typeface="Arial" charset="0"/>
              </a:rPr>
              <a:t> *, AUTHOR </a:t>
            </a:r>
            <a:r>
              <a:rPr lang="tr-TR" altLang="tr-TR" sz="1200" dirty="0">
                <a:latin typeface="Arial" charset="0"/>
                <a:cs typeface="Arial" charset="0"/>
              </a:rPr>
              <a:t>NAME</a:t>
            </a:r>
            <a:r>
              <a:rPr lang="en-US" altLang="tr-TR" sz="1200" dirty="0">
                <a:latin typeface="Arial" charset="0"/>
                <a:cs typeface="Arial" charset="0"/>
              </a:rPr>
              <a:t> – </a:t>
            </a:r>
            <a:r>
              <a:rPr lang="tr-TR" altLang="tr-TR" sz="1200" dirty="0">
                <a:latin typeface="Arial" charset="0"/>
                <a:cs typeface="Arial" charset="0"/>
              </a:rPr>
              <a:t>SURNAME </a:t>
            </a:r>
            <a:r>
              <a:rPr lang="en-US" altLang="tr-TR" sz="1200" dirty="0">
                <a:latin typeface="Arial" charset="0"/>
                <a:cs typeface="Arial" charset="0"/>
              </a:rPr>
              <a:t>**, </a:t>
            </a:r>
            <a:br>
              <a:rPr lang="tr-TR" altLang="tr-TR" sz="1200" dirty="0">
                <a:latin typeface="Arial" charset="0"/>
                <a:cs typeface="Arial" charset="0"/>
              </a:rPr>
            </a:br>
            <a:r>
              <a:rPr lang="en-US" altLang="tr-TR" sz="1200" dirty="0">
                <a:latin typeface="Arial" charset="0"/>
                <a:cs typeface="Arial" charset="0"/>
              </a:rPr>
              <a:t>AUTHOR </a:t>
            </a:r>
            <a:r>
              <a:rPr lang="tr-TR" altLang="tr-TR" sz="1200" dirty="0">
                <a:latin typeface="Arial" charset="0"/>
                <a:cs typeface="Arial" charset="0"/>
              </a:rPr>
              <a:t>NAME </a:t>
            </a:r>
            <a:r>
              <a:rPr lang="en-US" altLang="tr-TR" sz="1200" dirty="0">
                <a:latin typeface="Arial" charset="0"/>
                <a:cs typeface="Arial" charset="0"/>
              </a:rPr>
              <a:t>– </a:t>
            </a:r>
            <a:r>
              <a:rPr lang="tr-TR" altLang="tr-TR" sz="1200" dirty="0">
                <a:latin typeface="Arial" charset="0"/>
                <a:cs typeface="Arial" charset="0"/>
              </a:rPr>
              <a:t>SURNAME </a:t>
            </a:r>
            <a:r>
              <a:rPr lang="en-US" altLang="tr-TR" sz="1200" dirty="0">
                <a:latin typeface="Arial" charset="0"/>
                <a:cs typeface="Arial" charset="0"/>
              </a:rPr>
              <a:t>*** </a:t>
            </a:r>
          </a:p>
          <a:p>
            <a:pPr algn="ctr" eaLnBrk="1" hangingPunct="1"/>
            <a:r>
              <a:rPr lang="tr-TR" altLang="tr-TR" sz="1200" dirty="0">
                <a:latin typeface="Arial" charset="0"/>
                <a:cs typeface="Arial" charset="0"/>
              </a:rPr>
              <a:t>* Author </a:t>
            </a:r>
            <a:r>
              <a:rPr lang="tr-TR" altLang="tr-TR" sz="1200" dirty="0" err="1">
                <a:latin typeface="Arial" charset="0"/>
                <a:cs typeface="Arial" charset="0"/>
              </a:rPr>
              <a:t>Affiliation</a:t>
            </a:r>
            <a:endParaRPr lang="tr-TR" altLang="tr-TR" sz="1200" dirty="0">
              <a:latin typeface="Arial" charset="0"/>
              <a:cs typeface="Arial" charset="0"/>
            </a:endParaRPr>
          </a:p>
          <a:p>
            <a:pPr algn="ctr" eaLnBrk="1" hangingPunct="1"/>
            <a:r>
              <a:rPr lang="tr-TR" altLang="tr-TR" sz="1200" dirty="0">
                <a:latin typeface="Arial" charset="0"/>
                <a:cs typeface="Arial" charset="0"/>
              </a:rPr>
              <a:t>** Author </a:t>
            </a:r>
            <a:r>
              <a:rPr lang="tr-TR" altLang="tr-TR" sz="1200" dirty="0" err="1">
                <a:latin typeface="Arial" charset="0"/>
                <a:cs typeface="Arial" charset="0"/>
              </a:rPr>
              <a:t>Affiliation</a:t>
            </a:r>
            <a:endParaRPr lang="tr-TR" altLang="tr-TR" sz="1200" dirty="0">
              <a:latin typeface="Arial" charset="0"/>
              <a:cs typeface="Arial" charset="0"/>
            </a:endParaRPr>
          </a:p>
          <a:p>
            <a:pPr algn="ctr" eaLnBrk="1" hangingPunct="1"/>
            <a:r>
              <a:rPr lang="tr-TR" altLang="tr-TR" sz="1200" dirty="0">
                <a:latin typeface="Arial" charset="0"/>
                <a:cs typeface="Arial" charset="0"/>
              </a:rPr>
              <a:t>*** Author </a:t>
            </a:r>
            <a:r>
              <a:rPr lang="tr-TR" altLang="tr-TR" sz="1200" dirty="0" err="1">
                <a:latin typeface="Arial" charset="0"/>
                <a:cs typeface="Arial" charset="0"/>
              </a:rPr>
              <a:t>Affiliation</a:t>
            </a:r>
            <a:endParaRPr lang="tr-TR" altLang="tr-TR" sz="1200" dirty="0">
              <a:latin typeface="Arial" charset="0"/>
              <a:cs typeface="Arial" charset="0"/>
            </a:endParaRP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595DCAFD-1F76-4112-BB08-2DB031C16659}"/>
              </a:ext>
            </a:extLst>
          </p:cNvPr>
          <p:cNvSpPr txBox="1"/>
          <p:nvPr/>
        </p:nvSpPr>
        <p:spPr>
          <a:xfrm>
            <a:off x="568960" y="3943504"/>
            <a:ext cx="5720080" cy="79205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60000" tIns="360000" rIns="360000" bIns="360000" anchor="ctr" anchorCtr="0">
            <a:noAutofit/>
          </a:bodyPr>
          <a:lstStyle>
            <a:lvl1pPr eaLnBrk="0" hangingPunct="0">
              <a:defRPr sz="6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6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6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6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6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3290888" eaLnBrk="0" fontAlgn="base" hangingPunct="0">
              <a:spcBef>
                <a:spcPct val="0"/>
              </a:spcBef>
              <a:spcAft>
                <a:spcPct val="0"/>
              </a:spcAft>
              <a:defRPr sz="6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3290888" eaLnBrk="0" fontAlgn="base" hangingPunct="0">
              <a:spcBef>
                <a:spcPct val="0"/>
              </a:spcBef>
              <a:spcAft>
                <a:spcPct val="0"/>
              </a:spcAft>
              <a:defRPr sz="6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3290888" eaLnBrk="0" fontAlgn="base" hangingPunct="0">
              <a:spcBef>
                <a:spcPct val="0"/>
              </a:spcBef>
              <a:spcAft>
                <a:spcPct val="0"/>
              </a:spcAft>
              <a:defRPr sz="6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3290888" eaLnBrk="0" fontAlgn="base" hangingPunct="0">
              <a:spcBef>
                <a:spcPct val="0"/>
              </a:spcBef>
              <a:spcAft>
                <a:spcPct val="0"/>
              </a:spcAft>
              <a:defRPr sz="6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just" eaLnBrk="1" hangingPunct="1">
              <a:defRPr/>
            </a:pPr>
            <a:r>
              <a:rPr lang="tr-TR" altLang="tr-TR" sz="1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POSTER CONTENT SHALL BE ADDED HERE.</a:t>
            </a:r>
          </a:p>
          <a:p>
            <a:pPr algn="just" eaLnBrk="1" hangingPunct="1">
              <a:defRPr/>
            </a:pPr>
            <a:endParaRPr lang="tr-TR" altLang="tr-TR" sz="1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defRPr/>
            </a:pPr>
            <a:endParaRPr lang="tr-TR" altLang="tr-TR" sz="1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342896" indent="-342896" algn="just" eaLnBrk="1" hangingPunct="1">
              <a:buFont typeface="Arial" pitchFamily="34" charset="0"/>
              <a:buChar char="•"/>
              <a:defRPr/>
            </a:pPr>
            <a:r>
              <a:rPr lang="en-US" sz="1400" dirty="0"/>
              <a:t>All </a:t>
            </a:r>
            <a:r>
              <a:rPr lang="en-US" sz="1400" b="1" u="sng" dirty="0"/>
              <a:t>Poster Research Presentations</a:t>
            </a:r>
            <a:r>
              <a:rPr lang="en-US" sz="1400" dirty="0"/>
              <a:t> and </a:t>
            </a:r>
            <a:r>
              <a:rPr lang="en-US" sz="1400" b="1" u="sng" dirty="0"/>
              <a:t>Case Report Presentations </a:t>
            </a:r>
            <a:r>
              <a:rPr lang="en-US" sz="1400" dirty="0"/>
              <a:t>will be presented as e-posters.</a:t>
            </a:r>
          </a:p>
          <a:p>
            <a:pPr marL="342896" indent="-342896" algn="just" eaLnBrk="1" hangingPunct="1">
              <a:buFont typeface="Arial" pitchFamily="34" charset="0"/>
              <a:buChar char="•"/>
              <a:defRPr/>
            </a:pPr>
            <a:r>
              <a:rPr lang="en-US" sz="1400" dirty="0"/>
              <a:t>All e-posters must be prepared entirely in American English.</a:t>
            </a:r>
            <a:endParaRPr lang="tr-TR" sz="1400" dirty="0"/>
          </a:p>
          <a:p>
            <a:pPr marL="342896" indent="-342896" algn="just" eaLnBrk="1" hangingPunct="1">
              <a:buFont typeface="Arial" pitchFamily="34" charset="0"/>
              <a:buChar char="•"/>
              <a:defRPr/>
            </a:pPr>
            <a:r>
              <a:rPr lang="en-US" sz="1400" dirty="0"/>
              <a:t>The format of the poster should be portrait style (vertical) in ppt, pptx, doc or docx format, with an aspect ratio of </a:t>
            </a:r>
            <a:r>
              <a:rPr lang="tr-TR" sz="1400" dirty="0"/>
              <a:t>9</a:t>
            </a:r>
            <a:r>
              <a:rPr lang="en-US" sz="1400" dirty="0"/>
              <a:t>:</a:t>
            </a:r>
            <a:r>
              <a:rPr lang="tr-TR" sz="1400" dirty="0"/>
              <a:t>16</a:t>
            </a:r>
            <a:r>
              <a:rPr lang="en-US" sz="1400" dirty="0"/>
              <a:t>.</a:t>
            </a:r>
            <a:endParaRPr lang="tr-TR" altLang="tr-TR" sz="1400" dirty="0"/>
          </a:p>
          <a:p>
            <a:pPr marL="342896" indent="-342896" algn="just" eaLnBrk="1" hangingPunct="1">
              <a:buFont typeface="Arial" pitchFamily="34" charset="0"/>
              <a:buChar char="•"/>
              <a:defRPr/>
            </a:pPr>
            <a:r>
              <a:rPr lang="en-US" altLang="tr-TR" sz="1400" dirty="0"/>
              <a:t>The texts in e-posters should be written in an adequate font size to be legible from 1 m distance. It is recommended to use the Arial and font size 12 - 22.</a:t>
            </a:r>
            <a:endParaRPr lang="tr-TR" altLang="tr-TR" sz="1400" dirty="0"/>
          </a:p>
          <a:p>
            <a:pPr marL="342896" indent="-342896" algn="just" eaLnBrk="1" hangingPunct="1">
              <a:buFont typeface="Arial" pitchFamily="34" charset="0"/>
              <a:buChar char="•"/>
              <a:defRPr/>
            </a:pPr>
            <a:r>
              <a:rPr lang="en-US" sz="1400" dirty="0"/>
              <a:t>Tables and figures in the e-posters should have high quality for a good investigating.</a:t>
            </a:r>
            <a:endParaRPr lang="tr-TR" sz="1400" dirty="0"/>
          </a:p>
          <a:p>
            <a:pPr marL="342896" indent="-342896" algn="just">
              <a:buFont typeface="Arial" pitchFamily="34" charset="0"/>
              <a:buChar char="•"/>
              <a:defRPr/>
            </a:pPr>
            <a:r>
              <a:rPr lang="en-US" sz="1400" b="1" u="sng" dirty="0"/>
              <a:t>Poster Research Presentations </a:t>
            </a:r>
            <a:r>
              <a:rPr lang="en-US" sz="1400" dirty="0"/>
              <a:t>must be written in 4 sections under the headings of </a:t>
            </a:r>
            <a:r>
              <a:rPr lang="en-US" sz="1400" u="sng" dirty="0"/>
              <a:t>BACKGROUND AND AIM, METHODS, RESULTS, DISCUSSION</a:t>
            </a:r>
            <a:r>
              <a:rPr lang="en-US" sz="1400" dirty="0"/>
              <a:t>.</a:t>
            </a:r>
          </a:p>
          <a:p>
            <a:pPr marL="342896" indent="-342896" algn="just">
              <a:buFont typeface="Arial" pitchFamily="34" charset="0"/>
              <a:buChar char="•"/>
              <a:defRPr/>
            </a:pPr>
            <a:r>
              <a:rPr lang="en-US" sz="1400" b="1" u="sng" dirty="0"/>
              <a:t>Case Report Presentations</a:t>
            </a:r>
            <a:r>
              <a:rPr lang="en-US" sz="1400" dirty="0"/>
              <a:t> must be prepared in 3 sections under the headings of </a:t>
            </a:r>
            <a:r>
              <a:rPr lang="en-US" sz="1400" u="sng" dirty="0"/>
              <a:t>INTRODUCTION, CASE PRESENTATION, CONCLUSION.</a:t>
            </a:r>
          </a:p>
          <a:p>
            <a:pPr marL="342896" indent="-342896" algn="just">
              <a:buFont typeface="Arial" pitchFamily="34" charset="0"/>
              <a:buChar char="•"/>
              <a:defRPr/>
            </a:pPr>
            <a:r>
              <a:rPr lang="en-US" altLang="tr-TR" sz="1400" dirty="0"/>
              <a:t>Number of references should not exceed five references.</a:t>
            </a:r>
            <a:endParaRPr lang="tr-TR" altLang="tr-TR" sz="1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781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190</Words>
  <Application>Microsoft Office PowerPoint</Application>
  <PresentationFormat>Geniş ekran</PresentationFormat>
  <Paragraphs>16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Sinan Süner</dc:creator>
  <cp:lastModifiedBy>Sinan Süner</cp:lastModifiedBy>
  <cp:revision>3</cp:revision>
  <dcterms:created xsi:type="dcterms:W3CDTF">2021-10-12T20:45:31Z</dcterms:created>
  <dcterms:modified xsi:type="dcterms:W3CDTF">2021-10-12T20:51:56Z</dcterms:modified>
</cp:coreProperties>
</file>