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23D8C2-75C2-B9F4-F466-D70024FDA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147A76A-9940-5A37-9684-9FFCFA5EB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8106FE-F60A-CA1A-553D-1EBA63AD4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B9DD24-C37E-5039-453B-79522D05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D7217A-95F5-2A40-6B82-020039F81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51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2EFF49-5F17-74F2-7320-E71AAEA5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A7C35F5-9A78-49BB-C05D-3DC7554CE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711AFF-512A-D8B0-C7A8-AA87F679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9086F9-200D-50C5-27D6-035E78F82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7E56B0-2442-3160-6117-C352C56B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13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F798700-C688-E7B6-D8A3-3B4746B7B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425466-B5D9-44B5-5FDC-9D8E4A43A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46A0E2-797D-BC09-D2EE-4C7EA34FE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6CF2FC-31CC-4127-E62F-38B7E61B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84D3CE-741F-B6CB-6788-347CD6B1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70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0EE891-FAA1-011E-8AA2-DD53E365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58489A-6D3F-9ECE-6232-C37E0B1B5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A029DE-1736-C2F5-2916-AA14BCCE5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584289-5123-BB82-E3E2-AE556C8C1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DD2B06-CBC9-E7E6-3B1B-0326C918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78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79A221-3C77-49DF-60F2-28AF889D8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ED433E5-C37E-3A1D-8B90-AA6F4EAD2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2D70ED-4941-8812-0C8E-2B1BA8A6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FD05A9-BEFA-BE6A-4B58-6B74D63B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1BDA00-CC1F-40A0-EA00-F1EB5CDD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38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92501D-2698-DE9E-9B2B-2BD07AA66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F7C881-F132-E700-0F99-E009123FE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1ABDE79-166B-517C-D5A4-95D3E5C70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E43781D-8F23-667B-37DF-74AA65919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29EF1A1-3508-551C-935C-7D892A06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1D5BC5E-502F-80CA-E206-A3FBFD9F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10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F05FBC-4B3D-9ACC-7C0B-69F77722A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125873B-FC0C-A70A-6460-F4140F0CB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551389D-47A8-77F5-8F60-7F34B33FE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405E5-8802-373C-61EA-12AD2F73C9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92886C4-E84D-507B-EDCD-1D9AD2912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D33BE4A-75E1-F78F-1CFE-2CDE0309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A67B603-7CE3-D5E9-2792-B67C64DC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889B-2309-8324-40D9-2D3C7B3B6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14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F997DA-81E6-1B2E-FAA0-C2B976E11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975E371-322D-E72E-A1B9-CBA39E729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B193E85-1200-45EF-224B-8EC57AFE8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C832005-2C00-84A0-37A0-C97D1C921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8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C802F60-05B0-5FD7-8743-8D921CBFA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41A8D84-91EF-02F6-1DFF-B32A2A4E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F4DD8BE-543D-10B2-FC7A-D02BA1892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83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BBE22D-EC09-5963-1C58-2ED72691A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C30AE1-EFAE-EAB5-1E13-021B33C60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F342214-2371-A3B9-C9DC-A18EA39AA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C7BD2F4-3196-77A9-4C89-92B9D904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58990E6-BB7B-3A13-E7DD-D99EB423F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B49366D-2CE4-E457-DA96-CDEB3007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0B5D0-6534-637E-DC06-D35C07643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D9FB268-DF32-5880-9DC6-EC9D8E444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811FC8A-FA0E-7E42-CBC5-2356AF728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284F25-3354-6403-C881-8546326BD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11F1D4-9CE5-E8DA-AEB8-65B673246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9DE181F-C19A-4E2C-5B7F-8230BFBDB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16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C6C6AE7-F098-3767-F9F9-4E4CD61A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0A6008-A74D-9C60-A13B-7318F2B44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33C050-5A59-6C7A-0B67-8202454385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BD9C0B-E3ED-43B8-B8DB-27064609F7B7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60458F6-A255-660D-7AC8-BA0AB2D73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7DDE49-117B-1373-9D37-C6D93409B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6FB738-92DE-451B-9068-8A767EE53D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09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36F2EE-2090-1404-2C9B-8D085F704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E9A29F9-F8A2-15AA-5D70-5DC6586B5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, yazı tip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90510F06-A049-A11F-3B8B-35AF25DFA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3CE71C52-9276-8607-3978-01D0B2FDC03F}"/>
              </a:ext>
            </a:extLst>
          </p:cNvPr>
          <p:cNvSpPr txBox="1"/>
          <p:nvPr/>
        </p:nvSpPr>
        <p:spPr>
          <a:xfrm>
            <a:off x="1057275" y="4125397"/>
            <a:ext cx="9610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YOUR CONTENT HERE..</a:t>
            </a:r>
          </a:p>
        </p:txBody>
      </p:sp>
    </p:spTree>
    <p:extLst>
      <p:ext uri="{BB962C8B-B14F-4D97-AF65-F5344CB8AC3E}">
        <p14:creationId xmlns:p14="http://schemas.microsoft.com/office/powerpoint/2010/main" val="376067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Fatih Karabulut</dc:creator>
  <cp:lastModifiedBy>Fatih Karabulut</cp:lastModifiedBy>
  <cp:revision>3</cp:revision>
  <dcterms:created xsi:type="dcterms:W3CDTF">2025-04-19T11:43:21Z</dcterms:created>
  <dcterms:modified xsi:type="dcterms:W3CDTF">2025-04-19T11:45:20Z</dcterms:modified>
</cp:coreProperties>
</file>