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78CD7-8137-DF41-5971-F36C32596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FA4314C-97DF-7E18-5E6D-9F341696B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8105898-A67E-C559-16DF-17BF74167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2AC871-EF4B-0E5E-2F6E-64A792624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CEE29A-3D50-D9F5-B077-604527D3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56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459291-F432-1273-AC02-2677A8264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A8F4013-6A3F-333F-E1AB-F6FE83C6B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C338F9-F272-A6D7-6760-9F3964004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E35F81-05A7-E55B-2477-827D07D07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5686D6-1C2A-03F1-C648-04EDBDD6F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26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5F1836E-BC50-0F47-28B6-9D9367032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DE91748-773D-0E94-DBCD-9A7217378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F2C8D6-A90B-02C5-3ADC-13AA8B82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CBFF7C-4BDF-FC9C-61EA-ECCC4297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0724C16-16BA-D46A-C061-9E5B02A2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18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4A2406-44BA-7BF4-BD70-E9CCC6A9B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D28BF8-742E-5EFC-C7F6-A49008BA0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C62C91-3D75-D113-9A32-CE9D0074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8AE130-8C25-8A4C-D476-B5F5377F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A46A3E-4D32-EF1F-3216-CA2964C4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9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27790B-0C73-770F-D8D5-8F602E7B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43302F0-B95F-E497-A4FF-FD7705DAE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8C6002-16F6-B1FB-DBA5-6860B42D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B80CD4-5DA2-9A33-2245-6456FF49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F6D907-BFCE-CDEB-B1A5-6029B704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69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1C6680-10AD-6E15-5FE5-21269730D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AC59F9-8E72-7C5D-1B42-80B151567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6FAC587-07A8-42B0-9D07-387616EDD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71FA346-5175-9E2E-A5F5-57996367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3566B3-D38D-24D0-3D5F-DB110EC6F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16393A-6698-23A9-B419-30641D1C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97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887F45-7A72-BF35-4785-848E2319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CB89609-5399-4135-6942-5FB2B442C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B60787D-F2D9-E3B1-76D7-9529F9F40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7994130-3D9F-3FBD-2633-D79475780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9D499D2-B1C4-986C-B7C9-1DF715800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3B92AD1-ED79-59CA-7998-626D8D04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2B054F2-E234-51F5-7A16-39B5A9513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C4E0AC5-F57E-014C-90BD-769C4A20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45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3921BB-8A5B-E530-78A6-43F37D53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91848B1-E0C9-79F5-CE63-26846ABC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5B086C6-62BE-F7EE-DFBB-FBAC3C8B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C4B650-1EF9-932F-72DC-12522F30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93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8E6827E-9D42-1ECF-78DE-C9A6AF8E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DA1AA3-58DF-1592-A922-C24B0E05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AFCF978-AC4D-ADDC-68BB-FEBFA33F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0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67200B-8955-6180-BB99-DC47A9D8D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799C6C-8B6A-3639-45DF-954077B65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38A4040-9A66-1F2C-C500-1A6557E08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A72CDC-9839-BBEE-349F-0B7F19C5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2F4BF1-8965-EF8C-66B6-3B2ADBF35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8EF50B2-8B61-6B8C-E3D6-BA1997B0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77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2A9789-2E5B-C579-D65F-AB844EBA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2C07780-0742-4244-6410-597856CE2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0C016D4-C285-C4D9-25DA-1AAEA239B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B4B52E-415B-AE6E-7F0E-43569E3CD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249A95-7527-C17D-26A8-55B4EE09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F4CF41-F826-98A9-2563-308665827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35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9B3F4DA-6C5C-6B80-8957-4C55C4FC9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AB720ED-3FCE-849C-A290-1AB7CCBC1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16191A-14D7-99B1-66A2-AA5167BEB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74A6E-A373-4D85-A724-E319FEF374EC}" type="datetimeFigureOut">
              <a:rPr lang="tr-TR" smtClean="0"/>
              <a:t>19.04.2025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E85474-807B-D590-7AF0-0014E72771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97DDD1-AC09-0CB7-9C04-EB24B2855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2D64EC-C675-4C21-938C-59EB14E91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40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86FC7F-30EB-326D-607D-25AFF01C7B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5AB4361-0767-6EA6-1FAD-3C78FB977A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, yazı tipi, logo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044083C-C90C-0898-EF4B-00181A217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0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Fatih Karabulut</dc:creator>
  <cp:lastModifiedBy>Fatih Karabulut</cp:lastModifiedBy>
  <cp:revision>1</cp:revision>
  <dcterms:created xsi:type="dcterms:W3CDTF">2025-04-19T11:45:48Z</dcterms:created>
  <dcterms:modified xsi:type="dcterms:W3CDTF">2025-04-19T11:47:07Z</dcterms:modified>
</cp:coreProperties>
</file>